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3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7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2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2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4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1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1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90E6-AEBB-B34A-B552-5325D98FE48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58238-56ED-4448-936C-0F3BEFE9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localhost/Volumes/Home/kirschne/Desktop/Movies/3-Dgranuloma.mpeg" TargetMode="External"/><Relationship Id="rId2" Type="http://schemas.openxmlformats.org/officeDocument/2006/relationships/video" Target="file://localhost/Volumes/Home/kirschne/Desktop/Movies/3-Dgranuloma.m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0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-Dgranuloma.mpeg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5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Kirschner</dc:creator>
  <cp:lastModifiedBy>Denise Kirschner</cp:lastModifiedBy>
  <cp:revision>1</cp:revision>
  <dcterms:created xsi:type="dcterms:W3CDTF">2015-04-17T11:23:05Z</dcterms:created>
  <dcterms:modified xsi:type="dcterms:W3CDTF">2015-04-17T11:24:34Z</dcterms:modified>
</cp:coreProperties>
</file>