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18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83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9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7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92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628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4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1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1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11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109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1090E6-AEBB-B34A-B552-5325D98FE48C}" type="datetimeFigureOut">
              <a:rPr lang="en-US" smtClean="0"/>
              <a:t>4/17/15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58238-56ED-4448-936C-0F3BEFE9E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70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4" Type="http://schemas.openxmlformats.org/officeDocument/2006/relationships/image" Target="../media/image1.png"/><Relationship Id="rId1" Type="http://schemas.microsoft.com/office/2007/relationships/media" Target="file://localhost/Volumes/Home/kirschne/Desktop/Movies/3-Dgranuloma.mpeg" TargetMode="External"/><Relationship Id="rId2" Type="http://schemas.openxmlformats.org/officeDocument/2006/relationships/video" Target="file://localhost/Volumes/Home/kirschne/Desktop/Movies/3-Dgranuloma.mpe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0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3-Dgranuloma.mpeg">
            <a:hlinkClick r:id="" action="ppaction://media"/>
          </p:cNvPr>
          <p:cNvPicPr/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457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34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Kirschner</dc:creator>
  <cp:lastModifiedBy>Denise Kirschner</cp:lastModifiedBy>
  <cp:revision>1</cp:revision>
  <dcterms:created xsi:type="dcterms:W3CDTF">2015-04-17T11:23:05Z</dcterms:created>
  <dcterms:modified xsi:type="dcterms:W3CDTF">2015-04-17T11:24:34Z</dcterms:modified>
</cp:coreProperties>
</file>